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27.png"/><Relationship Id="rId4" Type="http://schemas.openxmlformats.org/officeDocument/2006/relationships/image" Target="../media/image65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12" Type="http://schemas.openxmlformats.org/officeDocument/2006/relationships/image" Target="../media/image8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43.png"/><Relationship Id="rId4" Type="http://schemas.openxmlformats.org/officeDocument/2006/relationships/image" Target="../media/image63.png"/><Relationship Id="rId9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7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91.gif"/><Relationship Id="rId4" Type="http://schemas.openxmlformats.org/officeDocument/2006/relationships/image" Target="../media/image88.png"/><Relationship Id="rId9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95.gif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99.gif"/><Relationship Id="rId4" Type="http://schemas.openxmlformats.org/officeDocument/2006/relationships/image" Target="../media/image96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43.png"/><Relationship Id="rId10" Type="http://schemas.openxmlformats.org/officeDocument/2006/relationships/image" Target="../media/image106.png"/><Relationship Id="rId4" Type="http://schemas.openxmlformats.org/officeDocument/2006/relationships/image" Target="../media/image65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gif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gif"/><Relationship Id="rId12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11.png"/><Relationship Id="rId12" Type="http://schemas.openxmlformats.org/officeDocument/2006/relationships/image" Target="../media/image58.png"/><Relationship Id="rId2" Type="http://schemas.openxmlformats.org/officeDocument/2006/relationships/image" Target="../media/image7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7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11" Type="http://schemas.openxmlformats.org/officeDocument/2006/relationships/image" Target="../media/image73.png"/><Relationship Id="rId5" Type="http://schemas.openxmlformats.org/officeDocument/2006/relationships/image" Target="../media/image64.png"/><Relationship Id="rId10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27.png"/><Relationship Id="rId4" Type="http://schemas.openxmlformats.org/officeDocument/2006/relationships/image" Target="../media/image65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0"/>
            <a:ext cx="18781411" cy="4000000"/>
            <a:chOff x="-220310" y="0"/>
            <a:chExt cx="18781411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0"/>
              <a:ext cx="18781411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6013" y="7248309"/>
            <a:ext cx="9113720" cy="15970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916" y="8522321"/>
            <a:ext cx="7676105" cy="990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92586" y="8224994"/>
            <a:ext cx="5463687" cy="1239362"/>
            <a:chOff x="11692586" y="8224994"/>
            <a:chExt cx="5463687" cy="12393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0207" y="8677060"/>
              <a:ext cx="5105088" cy="81651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5445" y="8167852"/>
              <a:ext cx="5688385" cy="6788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1635" y="909544"/>
            <a:ext cx="14857143" cy="6180913"/>
            <a:chOff x="2051635" y="909544"/>
            <a:chExt cx="14857143" cy="6180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635" y="909544"/>
              <a:ext cx="14857143" cy="6180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1193739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55481" y="2322488"/>
            <a:ext cx="3779174" cy="9052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3193" y="3184444"/>
            <a:ext cx="5868088" cy="4586668"/>
            <a:chOff x="1143193" y="3184444"/>
            <a:chExt cx="5868088" cy="45866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193" y="3184444"/>
              <a:ext cx="5868088" cy="45866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3777" y="4302394"/>
            <a:ext cx="4112319" cy="12373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8906" y="5443496"/>
            <a:ext cx="4282368" cy="12389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92844" y="3572177"/>
            <a:ext cx="8722149" cy="6152553"/>
            <a:chOff x="8392844" y="3572177"/>
            <a:chExt cx="8722149" cy="61525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92844" y="3572177"/>
              <a:ext cx="8722149" cy="61525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1130439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44638" y="2322488"/>
            <a:ext cx="3490012" cy="9052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89055" y="4120848"/>
            <a:ext cx="5868088" cy="4586668"/>
            <a:chOff x="12189055" y="4120848"/>
            <a:chExt cx="5868088" cy="45866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189055" y="4120848"/>
              <a:ext cx="5868088" cy="4586668"/>
              <a:chOff x="12189055" y="4120848"/>
              <a:chExt cx="5868088" cy="458666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89055" y="4120848"/>
                <a:ext cx="5868088" cy="458666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9632" y="5238795"/>
              <a:ext cx="4243290" cy="116830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4763" y="6379897"/>
              <a:ext cx="4365626" cy="12389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1" y="2835708"/>
            <a:ext cx="10699968" cy="6171367"/>
            <a:chOff x="952381" y="2835708"/>
            <a:chExt cx="10699968" cy="61713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381" y="2835708"/>
              <a:ext cx="10699968" cy="6171367"/>
            </a:xfrm>
            <a:prstGeom prst="rect">
              <a:avLst/>
            </a:prstGeom>
          </p:spPr>
        </p:pic>
      </p:grpSp>
      <p:pic>
        <p:nvPicPr>
          <p:cNvPr id="5" name="OpenGLProject 2022-05-17 20-27-53">
            <a:hlinkClick r:id="" action="ppaction://media"/>
            <a:extLst>
              <a:ext uri="{FF2B5EF4-FFF2-40B4-BE49-F238E27FC236}">
                <a16:creationId xmlns:a16="http://schemas.microsoft.com/office/drawing/2014/main" id="{F16F3A14-7F80-7147-26A0-E80DB6B719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2329" y="3038618"/>
            <a:ext cx="10349971" cy="5838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78"/>
            <a:ext cx="2834791" cy="1041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5335" y="2453583"/>
            <a:ext cx="4208621" cy="9022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9473" y="394230"/>
            <a:ext cx="3260234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4495238"/>
            <a:ext cx="5868088" cy="4586668"/>
            <a:chOff x="1156962" y="4495238"/>
            <a:chExt cx="5868088" cy="4586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56962" y="4495238"/>
              <a:ext cx="5868088" cy="4586668"/>
              <a:chOff x="1156962" y="4495238"/>
              <a:chExt cx="5868088" cy="458666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6962" y="4495238"/>
                <a:ext cx="5868088" cy="458666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8096" y="5623744"/>
              <a:ext cx="3443614" cy="5531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2667" y="6754286"/>
              <a:ext cx="4365626" cy="12389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6163" y="4158609"/>
            <a:ext cx="5234530" cy="52345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78"/>
            <a:ext cx="2834791" cy="1041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5335" y="2453583"/>
            <a:ext cx="4224507" cy="9022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9473" y="394230"/>
            <a:ext cx="3260234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4495238"/>
            <a:ext cx="5868088" cy="4586668"/>
            <a:chOff x="1156962" y="4495238"/>
            <a:chExt cx="5868088" cy="4586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56962" y="4495238"/>
              <a:ext cx="5868088" cy="4586668"/>
              <a:chOff x="1156962" y="4495238"/>
              <a:chExt cx="5868088" cy="458666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6962" y="4495238"/>
                <a:ext cx="5868088" cy="458666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8096" y="5623744"/>
              <a:ext cx="4098729" cy="5531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2667" y="6754287"/>
              <a:ext cx="4365625" cy="16245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5916" y="4431097"/>
            <a:ext cx="7802567" cy="45254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6329" y="1503278"/>
            <a:ext cx="2834791" cy="1041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5335" y="2453583"/>
            <a:ext cx="4219345" cy="9022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9473" y="394230"/>
            <a:ext cx="3260234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4495238"/>
            <a:ext cx="5868088" cy="4586668"/>
            <a:chOff x="1156962" y="4495238"/>
            <a:chExt cx="5868088" cy="4586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56962" y="4495238"/>
              <a:ext cx="5868088" cy="4586668"/>
              <a:chOff x="1156962" y="4495238"/>
              <a:chExt cx="5868088" cy="458666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6962" y="4495238"/>
                <a:ext cx="5868088" cy="458666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8096" y="5623744"/>
              <a:ext cx="4241157" cy="5531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2667" y="6754287"/>
              <a:ext cx="4365625" cy="20100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45492" y="4924967"/>
            <a:ext cx="2945162" cy="37272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1193736"/>
            <a:ext cx="2834791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5243" y="1212783"/>
            <a:ext cx="3443907" cy="9022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840" y="2463587"/>
            <a:ext cx="11155427" cy="13463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9840" y="3916289"/>
            <a:ext cx="9747198" cy="8073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840" y="5050061"/>
            <a:ext cx="12377960" cy="8073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9840" y="6117708"/>
            <a:ext cx="13109646" cy="8102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9840" y="7274534"/>
            <a:ext cx="9426389" cy="8073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2319" y="9205673"/>
            <a:ext cx="9837179" cy="8102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87" y="0"/>
            <a:ext cx="18942398" cy="4000000"/>
            <a:chOff x="-275387" y="0"/>
            <a:chExt cx="18942398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87" y="0"/>
              <a:ext cx="18942398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918" y="7248308"/>
            <a:ext cx="12040901" cy="14637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9334" y="8089075"/>
            <a:ext cx="5640395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83493" y="986355"/>
            <a:ext cx="13118729" cy="5290782"/>
            <a:chOff x="2583493" y="986355"/>
            <a:chExt cx="13118729" cy="52907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3493" y="986355"/>
              <a:ext cx="13118729" cy="5290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87" y="0"/>
            <a:ext cx="18942398" cy="4000000"/>
            <a:chOff x="-275387" y="0"/>
            <a:chExt cx="18942398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87" y="0"/>
              <a:ext cx="18942398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918" y="7248308"/>
            <a:ext cx="10508173" cy="15887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9334" y="8089075"/>
            <a:ext cx="5630083" cy="503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26181" y="-396825"/>
            <a:ext cx="4793651" cy="4793651"/>
            <a:chOff x="-326181" y="-396825"/>
            <a:chExt cx="4793651" cy="47936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6181" y="-396825"/>
              <a:ext cx="4793651" cy="4793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7694"/>
            <a:ext cx="18285714" cy="4000000"/>
            <a:chOff x="0" y="-137694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7694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81"/>
            <a:ext cx="1545962" cy="1041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7300" y="7138803"/>
            <a:ext cx="18480314" cy="1353739"/>
            <a:chOff x="-97300" y="7138803"/>
            <a:chExt cx="18480314" cy="13537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97300" y="7138803"/>
              <a:ext cx="18480314" cy="1353739"/>
              <a:chOff x="-97300" y="7138803"/>
              <a:chExt cx="18480314" cy="135373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-97300" y="7677794"/>
                <a:ext cx="9321031" cy="164274"/>
                <a:chOff x="-97300" y="7677794"/>
                <a:chExt cx="9321031" cy="164274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7300" y="7677794"/>
                  <a:ext cx="9321031" cy="16427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9061983" y="7677794"/>
                <a:ext cx="9321031" cy="164274"/>
                <a:chOff x="9061983" y="7677794"/>
                <a:chExt cx="9321031" cy="16427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061983" y="7677794"/>
                  <a:ext cx="9321031" cy="164274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9872" y="7109156"/>
                <a:ext cx="2737510" cy="54989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08545" y="7926505"/>
                <a:ext cx="2802967" cy="54989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93711" y="7109156"/>
                <a:ext cx="2173367" cy="49391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77977" y="7926509"/>
                <a:ext cx="2118491" cy="54989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692254" y="7093090"/>
                <a:ext cx="1806891" cy="49391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66001" y="8020163"/>
                <a:ext cx="1694272" cy="54989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17430" y="7103496"/>
              <a:ext cx="1305214" cy="5415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96800" y="4025305"/>
            <a:ext cx="2972861" cy="2788544"/>
            <a:chOff x="2596800" y="4025305"/>
            <a:chExt cx="2972861" cy="27885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6800" y="4025305"/>
              <a:ext cx="2972861" cy="2788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69382" y="3995747"/>
            <a:ext cx="2699332" cy="2818102"/>
            <a:chOff x="7869382" y="3995747"/>
            <a:chExt cx="2699332" cy="28181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9382" y="3995747"/>
              <a:ext cx="2699332" cy="28181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8094" y="4031929"/>
            <a:ext cx="2910066" cy="30389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9" y="-11003"/>
            <a:ext cx="18285714" cy="4000000"/>
            <a:chOff x="-27539" y="-11003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9" y="-11003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82"/>
            <a:ext cx="4875886" cy="1041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2669" y="2456499"/>
            <a:ext cx="5091040" cy="9022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571" y="4278154"/>
            <a:ext cx="6171428" cy="46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95000" y="4278154"/>
            <a:ext cx="5868088" cy="4586668"/>
            <a:chOff x="6695000" y="4278154"/>
            <a:chExt cx="5868088" cy="45866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95000" y="4278154"/>
              <a:ext cx="5868088" cy="4586668"/>
              <a:chOff x="6695000" y="4278154"/>
              <a:chExt cx="5868088" cy="458666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95000" y="4278154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503686" y="5523974"/>
              <a:ext cx="4250718" cy="1945137"/>
              <a:chOff x="7503686" y="5523974"/>
              <a:chExt cx="4250718" cy="194513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503686" y="5523974"/>
                <a:ext cx="4250718" cy="1945137"/>
                <a:chOff x="7503686" y="5523974"/>
                <a:chExt cx="4250718" cy="1945137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481975" y="5455405"/>
                  <a:ext cx="2762174" cy="752650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469401" y="6335142"/>
                  <a:ext cx="4324101" cy="118246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308857" y="5500861"/>
            <a:ext cx="5868088" cy="4586668"/>
            <a:chOff x="12308857" y="5500861"/>
            <a:chExt cx="5868088" cy="458666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308857" y="5500861"/>
              <a:ext cx="5868088" cy="4586668"/>
              <a:chOff x="12308857" y="5500861"/>
              <a:chExt cx="5868088" cy="458666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08857" y="5500861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117539" y="6746684"/>
              <a:ext cx="4250718" cy="2719740"/>
              <a:chOff x="13117539" y="6746684"/>
              <a:chExt cx="4250718" cy="271974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3117539" y="6746684"/>
                <a:ext cx="4250718" cy="2719740"/>
                <a:chOff x="13117539" y="6746684"/>
                <a:chExt cx="4250718" cy="2719740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095826" y="6678114"/>
                  <a:ext cx="3253136" cy="752651"/>
                </a:xfrm>
                <a:prstGeom prst="rect">
                  <a:avLst/>
                </a:prstGeom>
              </p:spPr>
            </p:pic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083254" y="7557852"/>
                  <a:ext cx="4391311" cy="1959139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82"/>
            <a:ext cx="4894934" cy="1041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5297" y="2453582"/>
            <a:ext cx="4208631" cy="9022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9473" y="394230"/>
            <a:ext cx="3260234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4154" y="4342222"/>
            <a:ext cx="4323810" cy="4388321"/>
            <a:chOff x="1474154" y="4342222"/>
            <a:chExt cx="4323810" cy="43883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8173" y="7971814"/>
              <a:ext cx="1184043" cy="83495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74154" y="4342222"/>
              <a:ext cx="4323072" cy="3242304"/>
              <a:chOff x="1474154" y="4342222"/>
              <a:chExt cx="4323072" cy="324230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74154" y="4342222"/>
                <a:ext cx="4323072" cy="32423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487751" y="4355989"/>
            <a:ext cx="4323810" cy="4212831"/>
            <a:chOff x="12487751" y="4355989"/>
            <a:chExt cx="4323810" cy="42128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96287" y="7810091"/>
              <a:ext cx="1820557" cy="83495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487751" y="4355989"/>
              <a:ext cx="4323072" cy="3228535"/>
              <a:chOff x="12487751" y="4355989"/>
              <a:chExt cx="4323072" cy="32285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87751" y="4355989"/>
                <a:ext cx="4323072" cy="322853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049861" y="4355992"/>
            <a:ext cx="4276190" cy="4374551"/>
            <a:chOff x="7049861" y="4355992"/>
            <a:chExt cx="4276190" cy="43745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0811" y="7971815"/>
              <a:ext cx="1705643" cy="83495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049861" y="4355992"/>
              <a:ext cx="4267995" cy="3190256"/>
              <a:chOff x="7049861" y="4355992"/>
              <a:chExt cx="4267995" cy="319025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49861" y="4355992"/>
                <a:ext cx="4267995" cy="31902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08813" y="4181667"/>
            <a:ext cx="5868088" cy="4586668"/>
            <a:chOff x="6208813" y="4181667"/>
            <a:chExt cx="5868088" cy="458666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08813" y="4181667"/>
              <a:ext cx="5868088" cy="4586668"/>
              <a:chOff x="6208813" y="4181667"/>
              <a:chExt cx="5868088" cy="45866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08813" y="4181667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17495" y="5427489"/>
              <a:ext cx="4250718" cy="2303233"/>
              <a:chOff x="7017495" y="5427489"/>
              <a:chExt cx="4250718" cy="230323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017495" y="5427489"/>
                <a:ext cx="4250718" cy="2303233"/>
                <a:chOff x="7017495" y="5427489"/>
                <a:chExt cx="4250718" cy="230323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995792" y="5358919"/>
                  <a:ext cx="2975870" cy="752651"/>
                </a:xfrm>
                <a:prstGeom prst="rect">
                  <a:avLst/>
                </a:prstGeom>
              </p:spPr>
            </p:pic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971782" y="6227228"/>
                  <a:ext cx="4416072" cy="15859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1726" y="1061476"/>
            <a:ext cx="4894934" cy="104127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24823" y="2270638"/>
            <a:ext cx="5107059" cy="90223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8572" y="3014466"/>
            <a:ext cx="5868088" cy="4586668"/>
            <a:chOff x="340726" y="3121426"/>
            <a:chExt cx="5868088" cy="458666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40726" y="3121426"/>
              <a:ext cx="5868088" cy="4586668"/>
              <a:chOff x="340726" y="3121426"/>
              <a:chExt cx="5868088" cy="45866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0726" y="3121426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03696" y="4298681"/>
              <a:ext cx="4415177" cy="2398266"/>
              <a:chOff x="1103696" y="4298681"/>
              <a:chExt cx="4415177" cy="239826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03696" y="4298681"/>
                <a:ext cx="4415177" cy="2398266"/>
                <a:chOff x="1103696" y="4298681"/>
                <a:chExt cx="4415177" cy="2398266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27697" y="4298681"/>
                  <a:ext cx="2975870" cy="752651"/>
                </a:xfrm>
                <a:prstGeom prst="rect">
                  <a:avLst/>
                </a:prstGeom>
              </p:spPr>
            </p:pic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03696" y="5166990"/>
                  <a:ext cx="4415177" cy="152995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7" name="그룹 1017"/>
          <p:cNvGrpSpPr/>
          <p:nvPr/>
        </p:nvGrpSpPr>
        <p:grpSpPr>
          <a:xfrm>
            <a:off x="12178146" y="5307800"/>
            <a:ext cx="5868088" cy="4586668"/>
            <a:chOff x="12076901" y="5414760"/>
            <a:chExt cx="5868088" cy="458666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076901" y="5414760"/>
              <a:ext cx="5868088" cy="4586668"/>
              <a:chOff x="12076901" y="5414760"/>
              <a:chExt cx="5868088" cy="458666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76901" y="5414760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885619" y="6660584"/>
              <a:ext cx="4250718" cy="2303233"/>
              <a:chOff x="12885619" y="6660584"/>
              <a:chExt cx="4250718" cy="2303233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2885619" y="6660584"/>
                <a:ext cx="4250718" cy="2303233"/>
                <a:chOff x="12885619" y="6660584"/>
                <a:chExt cx="4250718" cy="2303233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863906" y="6592014"/>
                  <a:ext cx="2975870" cy="752651"/>
                </a:xfrm>
                <a:prstGeom prst="rect">
                  <a:avLst/>
                </a:prstGeom>
              </p:spPr>
            </p:pic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839906" y="7460323"/>
                  <a:ext cx="4373472" cy="1585929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6140"/>
            <a:ext cx="18285714" cy="4000000"/>
            <a:chOff x="0" y="4614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14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82"/>
            <a:ext cx="2834791" cy="1041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09716" y="2457556"/>
            <a:ext cx="3024745" cy="9022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4600" y="5684143"/>
            <a:ext cx="18480314" cy="164274"/>
            <a:chOff x="-194600" y="5684143"/>
            <a:chExt cx="18480314" cy="1642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94600" y="5684143"/>
              <a:ext cx="9321031" cy="164274"/>
              <a:chOff x="-194600" y="5684143"/>
              <a:chExt cx="9321031" cy="1642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94600" y="5684143"/>
                <a:ext cx="9321031" cy="1642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64683" y="5684143"/>
              <a:ext cx="9321031" cy="164274"/>
              <a:chOff x="8964683" y="5684143"/>
              <a:chExt cx="9321031" cy="16427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64683" y="5684143"/>
                <a:ext cx="9321031" cy="164274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572" y="4500957"/>
            <a:ext cx="2609281" cy="930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56163" y="6021925"/>
            <a:ext cx="2540443" cy="930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07942" y="4500957"/>
            <a:ext cx="3892634" cy="9307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6508" y="6139306"/>
            <a:ext cx="3819434" cy="13117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39244" y="4117710"/>
            <a:ext cx="3813519" cy="13117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80543" y="6024220"/>
            <a:ext cx="3178348" cy="13117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74549" y="4217966"/>
            <a:ext cx="3443777" cy="11927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87436" y="9485811"/>
            <a:ext cx="8814414" cy="549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1193739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5270" y="2328306"/>
            <a:ext cx="3428726" cy="9022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6962" y="2760048"/>
            <a:ext cx="5868088" cy="4586668"/>
            <a:chOff x="1156962" y="2760048"/>
            <a:chExt cx="5868088" cy="45866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56962" y="2760048"/>
              <a:ext cx="5868088" cy="4586668"/>
              <a:chOff x="1156962" y="2760048"/>
              <a:chExt cx="5868088" cy="458666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56962" y="2760048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965648" y="4005867"/>
              <a:ext cx="4250718" cy="1826351"/>
              <a:chOff x="1965648" y="4005867"/>
              <a:chExt cx="4250718" cy="182635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965648" y="4005867"/>
                <a:ext cx="4250718" cy="1826351"/>
                <a:chOff x="1965648" y="4005867"/>
                <a:chExt cx="4250718" cy="182635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956232" y="3949594"/>
                  <a:ext cx="4068014" cy="674490"/>
                </a:xfrm>
                <a:prstGeom prst="rect">
                  <a:avLst/>
                </a:prstGeom>
              </p:spPr>
            </p:pic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931363" y="4698248"/>
                  <a:ext cx="4377892" cy="118246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4379" y="3741149"/>
            <a:ext cx="5320539" cy="4595281"/>
            <a:chOff x="6804379" y="3741149"/>
            <a:chExt cx="5320539" cy="45952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4379" y="3741149"/>
              <a:ext cx="5320539" cy="45952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24918" y="5349398"/>
            <a:ext cx="5320539" cy="4581512"/>
            <a:chOff x="12124918" y="5349398"/>
            <a:chExt cx="5320539" cy="4581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4918" y="5349398"/>
              <a:ext cx="5320539" cy="45815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1193739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95270" y="2328306"/>
            <a:ext cx="3428726" cy="9022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02986" y="3419678"/>
            <a:ext cx="5868088" cy="5709410"/>
            <a:chOff x="12202986" y="3419678"/>
            <a:chExt cx="5868088" cy="57094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2986" y="3419678"/>
              <a:ext cx="5868088" cy="5709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727" y="4030843"/>
            <a:ext cx="3436606" cy="4122931"/>
            <a:chOff x="13418727" y="4030843"/>
            <a:chExt cx="3436606" cy="41229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99463" y="3973702"/>
              <a:ext cx="3245985" cy="67768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4442" y="4695996"/>
              <a:ext cx="3478368" cy="3512492"/>
            </a:xfrm>
            <a:prstGeom prst="rect">
              <a:avLst/>
            </a:prstGeom>
          </p:spPr>
        </p:pic>
      </p:grpSp>
      <p:pic>
        <p:nvPicPr>
          <p:cNvPr id="8" name="2">
            <a:hlinkClick r:id="" action="ppaction://media"/>
            <a:extLst>
              <a:ext uri="{FF2B5EF4-FFF2-40B4-BE49-F238E27FC236}">
                <a16:creationId xmlns:a16="http://schemas.microsoft.com/office/drawing/2014/main" id="{FBEB477A-A422-00C3-6B37-5A397018DF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1000" y="3126473"/>
            <a:ext cx="11050735" cy="5966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1193739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5240" y="2328309"/>
            <a:ext cx="3444621" cy="9022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6962" y="3559707"/>
            <a:ext cx="5868088" cy="4586668"/>
            <a:chOff x="1156962" y="3559707"/>
            <a:chExt cx="5868088" cy="45866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56962" y="3559707"/>
              <a:ext cx="5868088" cy="4586668"/>
              <a:chOff x="1156962" y="3559707"/>
              <a:chExt cx="5868088" cy="458666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56962" y="3559707"/>
                <a:ext cx="5868088" cy="458666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6232" y="4388366"/>
              <a:ext cx="3628043" cy="116830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1363" y="5529467"/>
              <a:ext cx="4376597" cy="118246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3701" y="3780017"/>
            <a:ext cx="7399679" cy="6043071"/>
            <a:chOff x="8853701" y="3780017"/>
            <a:chExt cx="7399679" cy="60430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3701" y="3780017"/>
              <a:ext cx="7399679" cy="60430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사용자 지정</PresentationFormat>
  <Paragraphs>0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안성진</cp:lastModifiedBy>
  <cp:revision>15</cp:revision>
  <dcterms:created xsi:type="dcterms:W3CDTF">2022-05-17T23:04:01Z</dcterms:created>
  <dcterms:modified xsi:type="dcterms:W3CDTF">2022-05-18T08:30:08Z</dcterms:modified>
</cp:coreProperties>
</file>